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7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4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8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9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2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4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3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5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9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9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1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FF68E-E311-4F83-A042-C164495A8B47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A412D-1CE7-48FC-B429-F671AD7C2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6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hotos\2017\Genifuel\ACEC Nationals\Edits\ACEC8171-22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52299"/>
            <a:ext cx="8191500" cy="655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787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Oyler</dc:creator>
  <cp:lastModifiedBy>James Oyler</cp:lastModifiedBy>
  <cp:revision>1</cp:revision>
  <dcterms:created xsi:type="dcterms:W3CDTF">2017-08-25T22:02:50Z</dcterms:created>
  <dcterms:modified xsi:type="dcterms:W3CDTF">2017-08-25T22:05:45Z</dcterms:modified>
</cp:coreProperties>
</file>